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BELLISSIME SCATOLE CHE AVETE REALIZZATO…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BAMBINI DI 3 E 4 ANNI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98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…Giocare con la fantasia è stato veramente bello!!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GRAZIE BAMBINI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604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 parte con le farine…</a:t>
            </a:r>
            <a:endParaRPr lang="it-IT" dirty="0"/>
          </a:p>
        </p:txBody>
      </p:sp>
      <p:pic>
        <p:nvPicPr>
          <p:cNvPr id="3" name="Immagine 2" descr="C:\Users\filippo\Desktop\Foto scatol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00" y="1173115"/>
            <a:ext cx="5872934" cy="5561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6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…mani all’opera…</a:t>
            </a:r>
            <a:endParaRPr lang="it-IT" dirty="0"/>
          </a:p>
        </p:txBody>
      </p:sp>
      <p:pic>
        <p:nvPicPr>
          <p:cNvPr id="3" name="Immagine 2" descr="C:\Users\filippo\Desktop\foto scatola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1" y="1264555"/>
            <a:ext cx="5585551" cy="552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463840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…magie di colori</a:t>
            </a:r>
            <a:endParaRPr lang="it-IT" dirty="0"/>
          </a:p>
        </p:txBody>
      </p:sp>
      <p:pic>
        <p:nvPicPr>
          <p:cNvPr id="3" name="Immagine 2" descr="C:\Users\filippo\Desktop\foto scatola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27" y="1264555"/>
            <a:ext cx="5669280" cy="544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8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…che divertimento…</a:t>
            </a:r>
            <a:endParaRPr lang="it-IT" dirty="0"/>
          </a:p>
        </p:txBody>
      </p:sp>
      <p:pic>
        <p:nvPicPr>
          <p:cNvPr id="3" name="Immagine 2" descr="C:\Users\filippo\Desktop\foto scatola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0" y="1264555"/>
            <a:ext cx="5690054" cy="550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8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…con mais, riso, lenticchie e caffè…</a:t>
            </a:r>
            <a:endParaRPr lang="it-IT" dirty="0"/>
          </a:p>
        </p:txBody>
      </p:sp>
      <p:pic>
        <p:nvPicPr>
          <p:cNvPr id="3" name="Immagine 2" descr="C:\Users\filippo\Desktop\foto scatola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57" y="1264555"/>
            <a:ext cx="5807619" cy="548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2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5737" y="624110"/>
            <a:ext cx="94052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… diamo il via alla creatività …</a:t>
            </a:r>
            <a:br>
              <a:rPr lang="it-IT" dirty="0"/>
            </a:br>
            <a:r>
              <a:rPr lang="it-IT" dirty="0"/>
              <a:t>e la scatola si trasformerà!!!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 descr="C:\Users\filippo\Desktop\foto scatola 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24" y="1766661"/>
            <a:ext cx="5392284" cy="509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1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 smtClean="0"/>
              <a:t>La </a:t>
            </a:r>
            <a:r>
              <a:rPr lang="it-IT" sz="2700" dirty="0"/>
              <a:t>fantasia ci ha portato tra giardini fioriti, laghetti, mari,</a:t>
            </a:r>
            <a:br>
              <a:rPr lang="it-IT" sz="2700" dirty="0"/>
            </a:br>
            <a:r>
              <a:rPr lang="it-IT" sz="2700" dirty="0"/>
              <a:t>vulcani, parco giochi..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 descr="C:\Users\filippo\Desktop\foto scatola 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80" y="1554480"/>
            <a:ext cx="5507174" cy="5065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6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5175" y="388979"/>
            <a:ext cx="8911687" cy="734427"/>
          </a:xfrm>
        </p:spPr>
        <p:txBody>
          <a:bodyPr/>
          <a:lstStyle/>
          <a:p>
            <a:pPr algn="ctr"/>
            <a:r>
              <a:rPr lang="it-IT" dirty="0" smtClean="0"/>
              <a:t>…e alla fine un tuffo nel mare…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23406"/>
            <a:ext cx="5693229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022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82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Filo</vt:lpstr>
      <vt:lpstr>LE BELLISSIME SCATOLE CHE AVETE REALIZZATO… </vt:lpstr>
      <vt:lpstr>Si parte con le farine…</vt:lpstr>
      <vt:lpstr>…mani all’opera…</vt:lpstr>
      <vt:lpstr>…magie di colori</vt:lpstr>
      <vt:lpstr>…che divertimento…</vt:lpstr>
      <vt:lpstr>…con mais, riso, lenticchie e caffè…</vt:lpstr>
      <vt:lpstr>… diamo il via alla creatività … e la scatola si trasformerà!!! </vt:lpstr>
      <vt:lpstr>La fantasia ci ha portato tra giardini fioriti, laghetti, mari, vulcani, parco giochi.. </vt:lpstr>
      <vt:lpstr>…e alla fine un tuffo nel mare…</vt:lpstr>
      <vt:lpstr>…Giocare con la fantasia è stato veramente bello!!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BELLISSIME SCATOLE CHE AVETE REALIZZATO…</dc:title>
  <dc:creator>filippo</dc:creator>
  <cp:lastModifiedBy>filippo</cp:lastModifiedBy>
  <cp:revision>3</cp:revision>
  <dcterms:created xsi:type="dcterms:W3CDTF">2020-05-10T15:39:26Z</dcterms:created>
  <dcterms:modified xsi:type="dcterms:W3CDTF">2020-05-19T12:19:56Z</dcterms:modified>
</cp:coreProperties>
</file>