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138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12730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3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38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20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27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MIO VISO DA PICASSO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BAMBINI DI 5 ANNI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26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8645" y="450669"/>
            <a:ext cx="10646229" cy="581297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Ecco le meravigliose opere che avete realizzato…</a:t>
            </a:r>
            <a:endParaRPr lang="it-IT" sz="3200" dirty="0"/>
          </a:p>
        </p:txBody>
      </p:sp>
      <p:pic>
        <p:nvPicPr>
          <p:cNvPr id="3" name="Immagine 2" descr="C:\Users\filippo\Desktop\foto visi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48" y="1136469"/>
            <a:ext cx="5779021" cy="5368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356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8645" y="450669"/>
            <a:ext cx="10646229" cy="581297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… ritagliando dai giornali bocca, naso, occhi…</a:t>
            </a:r>
            <a:endParaRPr lang="it-IT" sz="3200" dirty="0"/>
          </a:p>
        </p:txBody>
      </p:sp>
      <p:pic>
        <p:nvPicPr>
          <p:cNvPr id="4" name="Immagine 3" descr="C:\Users\filippo\Desktop\foto visi 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32" y="1227909"/>
            <a:ext cx="5556454" cy="5460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03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8645" y="450669"/>
            <a:ext cx="10646229" cy="581297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ecco qua il risultato…</a:t>
            </a:r>
            <a:endParaRPr lang="it-IT" sz="3200" dirty="0"/>
          </a:p>
        </p:txBody>
      </p:sp>
      <p:pic>
        <p:nvPicPr>
          <p:cNvPr id="5" name="Immagine 4" descr="C:\Users\filippo\Desktop\foto visi 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72" y="1162594"/>
            <a:ext cx="5597174" cy="5506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40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fractur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8645" y="450669"/>
            <a:ext cx="10646229" cy="581297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/>
              <a:t>VISI SCOMPOSTI ALLA PICASSO</a:t>
            </a:r>
            <a:r>
              <a:rPr lang="it-IT" sz="3200" dirty="0"/>
              <a:t> </a:t>
            </a:r>
            <a:br>
              <a:rPr lang="it-IT" sz="3200" dirty="0"/>
            </a:br>
            <a:r>
              <a:rPr lang="it-IT" sz="3200" dirty="0"/>
              <a:t>Utilizzando materiali di recupero e giocando con la fantasia…</a:t>
            </a:r>
            <a:r>
              <a:rPr lang="it-IT" dirty="0"/>
              <a:t/>
            </a:r>
            <a:br>
              <a:rPr lang="it-IT" dirty="0"/>
            </a:br>
            <a:endParaRPr lang="it-IT" sz="4000" dirty="0"/>
          </a:p>
        </p:txBody>
      </p:sp>
      <p:pic>
        <p:nvPicPr>
          <p:cNvPr id="4" name="Immagine 3" descr="C:\Users\filippo\Desktop\foto visi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66" y="1541416"/>
            <a:ext cx="5010785" cy="5208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77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000">
        <p15:prstTrans prst="origami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8645" y="450669"/>
            <a:ext cx="10646229" cy="58129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l’opera d’arte ha preso il via….</a:t>
            </a:r>
            <a:r>
              <a:rPr lang="it-IT" dirty="0"/>
              <a:t/>
            </a:r>
            <a:br>
              <a:rPr lang="it-IT" dirty="0"/>
            </a:br>
            <a:endParaRPr 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54" y="1031966"/>
            <a:ext cx="5784669" cy="57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vortex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599" y="280852"/>
            <a:ext cx="9601200" cy="1485900"/>
          </a:xfrm>
        </p:spPr>
        <p:txBody>
          <a:bodyPr/>
          <a:lstStyle/>
          <a:p>
            <a:pPr algn="ctr"/>
            <a:r>
              <a:rPr lang="it-IT" dirty="0" smtClean="0"/>
              <a:t>Autoritratto alla Picasso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33" y="916577"/>
            <a:ext cx="5797731" cy="579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14:ferris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94" y="496387"/>
            <a:ext cx="5982789" cy="59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6415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36469" y="1788454"/>
            <a:ext cx="9862457" cy="2098226"/>
          </a:xfrm>
        </p:spPr>
        <p:txBody>
          <a:bodyPr/>
          <a:lstStyle/>
          <a:p>
            <a:r>
              <a:rPr lang="it-IT" sz="6600" dirty="0"/>
              <a:t> </a:t>
            </a:r>
            <a:br>
              <a:rPr lang="it-IT" sz="6600" dirty="0"/>
            </a:br>
            <a:r>
              <a:rPr lang="it-IT" sz="6600" dirty="0"/>
              <a:t>COMPLIMENTI AI NOSTRI PICCOLI </a:t>
            </a:r>
            <a:r>
              <a:rPr lang="it-IT" sz="6600" dirty="0" smtClean="0"/>
              <a:t>ARTISTI!!!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36923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25</TotalTime>
  <Words>46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1" baseType="lpstr">
      <vt:lpstr>Franklin Gothic Book</vt:lpstr>
      <vt:lpstr>Crop</vt:lpstr>
      <vt:lpstr>IL MIO VISO DA PICASSO</vt:lpstr>
      <vt:lpstr>Ecco le meravigliose opere che avete realizzato…</vt:lpstr>
      <vt:lpstr>… ritagliando dai giornali bocca, naso, occhi…</vt:lpstr>
      <vt:lpstr>ecco qua il risultato…</vt:lpstr>
      <vt:lpstr>VISI SCOMPOSTI ALLA PICASSO  Utilizzando materiali di recupero e giocando con la fantasia… </vt:lpstr>
      <vt:lpstr>l’opera d’arte ha preso il via…. </vt:lpstr>
      <vt:lpstr>Autoritratto alla Picasso</vt:lpstr>
      <vt:lpstr>Presentazione standard di PowerPoint</vt:lpstr>
      <vt:lpstr>  COMPLIMENTI AI NOSTRI PICCOLI ARTISTI!!!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MIO VISO DA PICASSO</dc:title>
  <dc:creator>filippo</dc:creator>
  <cp:lastModifiedBy>filippo</cp:lastModifiedBy>
  <cp:revision>8</cp:revision>
  <dcterms:created xsi:type="dcterms:W3CDTF">2020-05-10T15:00:44Z</dcterms:created>
  <dcterms:modified xsi:type="dcterms:W3CDTF">2020-05-18T12:47:26Z</dcterms:modified>
</cp:coreProperties>
</file>