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1296" autoAdjust="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A9F36-CD95-4FDF-8B4B-BC2811489DE4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E5534-0A33-4FCF-9D7B-6188217CBF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84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534-0A33-4FCF-9D7B-6188217CBF1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45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55620" y="5066621"/>
            <a:ext cx="6831673" cy="1086237"/>
          </a:xfrm>
        </p:spPr>
        <p:txBody>
          <a:bodyPr>
            <a:normAutofit/>
          </a:bodyPr>
          <a:lstStyle/>
          <a:p>
            <a:r>
              <a:rPr lang="it-IT" sz="3600" b="1" dirty="0" smtClean="0"/>
              <a:t>A scuola mi piaceva…</a:t>
            </a:r>
            <a:endParaRPr lang="it-IT" sz="36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7" y="1178119"/>
            <a:ext cx="7528560" cy="388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0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0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4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5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03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7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536330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it-IT" dirty="0" smtClean="0"/>
              <a:t>Grazie bambini</a:t>
            </a:r>
            <a:br>
              <a:rPr lang="it-IT" dirty="0" smtClean="0"/>
            </a:br>
            <a:r>
              <a:rPr lang="it-IT" dirty="0" smtClean="0"/>
              <a:t> per i meravigliosi disegni: siete stati bravissimi!!!</a:t>
            </a:r>
            <a:br>
              <a:rPr lang="it-IT" dirty="0" smtClean="0"/>
            </a:br>
            <a:r>
              <a:rPr lang="it-IT" dirty="0" smtClean="0"/>
              <a:t>Un abbraccio da tutte le vostre maestre.</a:t>
            </a:r>
            <a:endParaRPr lang="it-IT" dirty="0"/>
          </a:p>
        </p:txBody>
      </p:sp>
      <p:sp>
        <p:nvSpPr>
          <p:cNvPr id="6" name="Smile 5"/>
          <p:cNvSpPr/>
          <p:nvPr/>
        </p:nvSpPr>
        <p:spPr>
          <a:xfrm>
            <a:off x="8890782" y="4881489"/>
            <a:ext cx="1364566" cy="12801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8197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TM10001105[[fn=Ritaglio]]</Template>
  <TotalTime>13</TotalTime>
  <Words>8</Words>
  <Application>Microsoft Office PowerPoint</Application>
  <PresentationFormat>Widescreen</PresentationFormat>
  <Paragraphs>3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Calibri</vt:lpstr>
      <vt:lpstr>Franklin Gothic Book</vt:lpstr>
      <vt:lpstr>Crop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bambini  per i meravigliosi disegni: siete stati bravissimi!!! Un abbraccio da tutte le vostre maestre.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filippo</dc:creator>
  <cp:lastModifiedBy>filippo</cp:lastModifiedBy>
  <cp:revision>2</cp:revision>
  <dcterms:created xsi:type="dcterms:W3CDTF">2020-06-03T12:23:57Z</dcterms:created>
  <dcterms:modified xsi:type="dcterms:W3CDTF">2020-06-03T12:37:32Z</dcterms:modified>
</cp:coreProperties>
</file>