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356C0-DFA5-4D8B-812C-EAA9BBC1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BE236F-A4A6-4A6D-B210-C83D7D38B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C81957-B949-44E1-970D-AC3BEA37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A8E157-0215-4D0C-87C1-C69E9446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BC2F0F-28E6-473B-B1C0-E9D0AF94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60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7068C-6CC2-4984-95D8-BC47DCD8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ADBCB7-4AF9-452C-AC93-C75CC2987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A446FC-5CDC-4F6A-A249-E8BCCE40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01311D-E09C-4322-8ABB-36A82AC5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27A2B9-2A8E-4460-BEFC-F5B37F1D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1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8BB89E3-4DB3-4060-A208-D4D7BB732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2C889D-6525-4B6D-A0E4-09549C64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DF1183-0403-4F83-B1D5-E89666A5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C03DC-D404-49DC-87ED-A4D36959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62E894-83AC-4998-A045-6B2FDEA8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5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6CA87-5A86-4AF7-B867-E20F2F60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A391C5-8451-480A-BCAC-F5E7AD02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251A8A-3EB3-4970-9364-B2A24994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C90F17-D979-44E3-B159-BB090602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B9B0AA-998A-41C0-A805-9CA42D0A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78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0FBE3-AA3D-4CFF-90A8-4635C14C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9E8251-8E5E-4291-9106-8197D1B1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D420A4-8734-43FA-91C3-85669511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7815B2-BA8D-4E88-AB96-CDBA99A3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8260C2-EC40-4110-AEEF-2EBBB6A8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00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EE9D6-DBB6-48C7-9D34-3ABE32AF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C56C5-286F-4F29-8731-CC008722E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BA3E01-FB1A-4AAC-AB7C-9F8FEC686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FFE672-3DC2-4863-B768-32EC40FF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F91CFF-304D-41F7-804F-F3110BC7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C27ECD-948F-46B5-8134-E692AF42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74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E1AC76-54B1-492E-A96F-1EF1DAEC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F157DB-AE6A-41FC-B3B6-3DBBBEC65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D13B95-1EEC-426F-8BBF-5D28E6BE4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7F515E-890A-4A97-99B4-98547AD76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32B770-B17C-40DD-AE09-C61AAEDF8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D31741-EEF9-4646-8AC1-16917E8F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151D0B2-9F19-4E2E-A566-39128259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6BDAA4-7B61-4B49-AD39-AFA5CD03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77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A8E79-0BA0-4FE7-9533-9BAB1F8A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976675-0741-4B96-B5AE-7613E55B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1AA22B-E335-4790-9869-6A009534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DD1840-C9DF-47F3-8AD9-4AC04C54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7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1E44D9-ECC1-4D8C-BFA4-AEB2D200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808006-6D64-4471-97A7-71B4E8D5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BC06C0-77C8-437B-A20A-16C43A57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0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36C5A-2CF4-46A9-BDD9-2E7FAEC7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C6552A-6BA2-46E3-B07A-21BE03B4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E51D9D-BDCD-4683-83EA-19AA6E7C3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6BE513-A1F6-410F-B300-2A5B0CF5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79A68-3D9A-4C05-AD6F-106C9882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31018D-D190-46F9-B1E2-6F2F56F7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28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61C18-7B20-45D8-A744-23B8FC8D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5922F1-0EE9-4E06-9FCC-67A38038F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4D9C12-A9FE-4A44-8A70-1F93177C4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ABAF09-6D13-4ECC-975D-85D13D2B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08FC55-BE10-48A4-8FF1-08DD33E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DAB2ED-649B-4774-92B4-5B47AF07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16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1A3DCC-B82B-4480-9AE9-B7816CA6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10EA8C-381E-4C6E-8432-82057C01D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543DC3-90B4-4467-B59A-9B7698B9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2EF5-A018-455B-A754-9DF8296C6B48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4FCC88-86AD-4EEA-B708-6CA40A28C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20A3B9-A47F-4B38-B19C-0A8982ADD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9FFA-636A-4F5B-B17C-AD2649152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0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Lm_AhPHxe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BBC9EFE-8D0C-4A87-B46C-C227C1C3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165" cy="68567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E78156-12D9-461A-AF97-A1F5529E70DE}"/>
              </a:ext>
            </a:extLst>
          </p:cNvPr>
          <p:cNvSpPr txBox="1"/>
          <p:nvPr/>
        </p:nvSpPr>
        <p:spPr>
          <a:xfrm>
            <a:off x="5122884" y="2035510"/>
            <a:ext cx="6584831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dirty="0">
                <a:solidFill>
                  <a:srgbClr val="FFFF00"/>
                </a:solidFill>
                <a:latin typeface="Brush Script MT" panose="03060802040406070304" pitchFamily="66" charset="0"/>
              </a:rPr>
              <a:t>Colori che insegnano… </a:t>
            </a:r>
            <a:endParaRPr lang="it-IT" sz="6600" dirty="0">
              <a:solidFill>
                <a:srgbClr val="00B0F0"/>
              </a:solidFill>
              <a:latin typeface="Brush Script MT" panose="03060802040406070304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6600" dirty="0">
                <a:solidFill>
                  <a:srgbClr val="00B0F0"/>
                </a:solidFill>
                <a:latin typeface="Brush Script MT" panose="03060802040406070304" pitchFamily="66" charset="0"/>
              </a:rPr>
              <a:t>…colori che uniscono</a:t>
            </a:r>
          </a:p>
        </p:txBody>
      </p:sp>
    </p:spTree>
    <p:extLst>
      <p:ext uri="{BB962C8B-B14F-4D97-AF65-F5344CB8AC3E}">
        <p14:creationId xmlns:p14="http://schemas.microsoft.com/office/powerpoint/2010/main" val="132546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13DD4BC-5E90-4B16-A780-2DD344A57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1" y="195532"/>
            <a:ext cx="11538257" cy="64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D7C949-63FE-4C65-A789-45876D408768}"/>
              </a:ext>
            </a:extLst>
          </p:cNvPr>
          <p:cNvSpPr txBox="1"/>
          <p:nvPr/>
        </p:nvSpPr>
        <p:spPr>
          <a:xfrm>
            <a:off x="1020792" y="3128397"/>
            <a:ext cx="10150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PICCOLO GIALLO E PICCOLO BLU</a:t>
            </a:r>
          </a:p>
          <a:p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Video lettura senza voce</a:t>
            </a:r>
          </a:p>
          <a:p>
            <a:r>
              <a:rPr lang="it-I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https://www.youtube.com/watch?v=OVwrGO0HtD4</a:t>
            </a:r>
          </a:p>
          <a:p>
            <a:endParaRPr lang="it-IT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Video lettura con voce</a:t>
            </a:r>
          </a:p>
          <a:p>
            <a:r>
              <a:rPr lang="it-I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https://www.youtube.com/watch?v=Mt0HNRz02f0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59FF1FE-0DD8-48ED-A791-08BC885D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64" y="532570"/>
            <a:ext cx="5923471" cy="2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63DEA8-2C23-4DC2-A911-1464C4D45EE4}"/>
              </a:ext>
            </a:extLst>
          </p:cNvPr>
          <p:cNvSpPr txBox="1"/>
          <p:nvPr/>
        </p:nvSpPr>
        <p:spPr>
          <a:xfrm>
            <a:off x="582561" y="936522"/>
            <a:ext cx="111866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Laboratorio creativo piccolo giallo e piccolo blu (pasta </a:t>
            </a:r>
            <a:r>
              <a:rPr lang="it-IT" sz="3200" dirty="0" err="1">
                <a:solidFill>
                  <a:schemeClr val="bg1"/>
                </a:solidFill>
              </a:rPr>
              <a:t>didò</a:t>
            </a:r>
            <a:r>
              <a:rPr lang="it-IT" sz="3200" dirty="0">
                <a:solidFill>
                  <a:schemeClr val="bg1"/>
                </a:solidFill>
              </a:rPr>
              <a:t>/ pasta sale con colori alimentari):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https://www.youtube.com/watch?v=wLm_AhPHxeI</a:t>
            </a: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it-IT" sz="3600" dirty="0">
              <a:solidFill>
                <a:schemeClr val="bg1"/>
              </a:solidFill>
            </a:endParaRPr>
          </a:p>
          <a:p>
            <a:endParaRPr lang="it-IT" sz="3600" dirty="0">
              <a:solidFill>
                <a:schemeClr val="bg1"/>
              </a:solidFill>
            </a:endParaRPr>
          </a:p>
          <a:p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D0BDE4-802A-4C34-9F93-F13CAB9B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660" y="3494548"/>
            <a:ext cx="4308680" cy="28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3A7786-B75C-4B91-9FB0-4D9D681C9453}"/>
              </a:ext>
            </a:extLst>
          </p:cNvPr>
          <p:cNvSpPr txBox="1"/>
          <p:nvPr/>
        </p:nvSpPr>
        <p:spPr>
          <a:xfrm>
            <a:off x="811161" y="582561"/>
            <a:ext cx="97413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Attività alternative: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solidFill>
                  <a:schemeClr val="bg1"/>
                </a:solidFill>
              </a:rPr>
              <a:t>Utilizzando tempere e spugne/stampi/frutta-verdura intagliata creare le forme di piccolo giallo e piccolo blu. (3, 4 e 5 anni)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solidFill>
                  <a:schemeClr val="bg1"/>
                </a:solidFill>
              </a:rPr>
              <a:t>Disegna la parte della storia che ti è piaciuta di più. (4 e 5 anni)</a:t>
            </a:r>
          </a:p>
          <a:p>
            <a:pPr marL="285750" indent="-285750">
              <a:buFontTx/>
              <a:buChar char="-"/>
            </a:pPr>
            <a:endParaRPr lang="it-IT" sz="2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solidFill>
                  <a:schemeClr val="bg1"/>
                </a:solidFill>
              </a:rPr>
              <a:t>Disegnare su un foglio 3 cerchi grandi (uno giallo, uno blu e uno verde); ritagliare da riviste e giornali immagini di colore giallo, blu e verde e incollarle poi nel cerchio del colore corrispondente. (3, 4 e 5 anni)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6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174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bassani</dc:creator>
  <cp:lastModifiedBy>Annamaria Mele</cp:lastModifiedBy>
  <cp:revision>4</cp:revision>
  <dcterms:created xsi:type="dcterms:W3CDTF">2020-03-11T07:51:17Z</dcterms:created>
  <dcterms:modified xsi:type="dcterms:W3CDTF">2020-03-11T08:51:03Z</dcterms:modified>
</cp:coreProperties>
</file>